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6" r:id="rId3"/>
    <p:sldMasterId id="214748369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715000" cx="9144000"/>
  <p:notesSz cx="6858000" cy="9144000"/>
  <p:embeddedFontLst>
    <p:embeddedFont>
      <p:font typeface="Century Gothic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regular.fntdata"/><Relationship Id="rId22" Type="http://schemas.openxmlformats.org/officeDocument/2006/relationships/font" Target="fonts/CenturyGothic-italic.fntdata"/><Relationship Id="rId21" Type="http://schemas.openxmlformats.org/officeDocument/2006/relationships/font" Target="fonts/CenturyGothic-bold.fntdata"/><Relationship Id="rId23" Type="http://schemas.openxmlformats.org/officeDocument/2006/relationships/font" Target="fonts/CenturyGothic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Attendance: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Teachers: Glassford, Dunham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School Leaders: Karpowicz, Flores, L.Yxcot-Nario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Parents: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Students: Dylan N. </a:t>
            </a:r>
            <a:endParaRPr/>
          </a:p>
        </p:txBody>
      </p:sp>
      <p:sp>
        <p:nvSpPr>
          <p:cNvPr id="273" name="Google Shape;273;p3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9cbae5c2f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f9cbae5c2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f9d3dc46f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f9d3dc46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e27e8c2d3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e27e8c2d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c6820303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ec682030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Meeting Time End: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f9cbae5c2f_0_151:notes"/>
          <p:cNvSpPr/>
          <p:nvPr>
            <p:ph idx="2" type="sldImg"/>
          </p:nvPr>
        </p:nvSpPr>
        <p:spPr>
          <a:xfrm>
            <a:off x="640093" y="685488"/>
            <a:ext cx="5577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f9cbae5c2f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f9cbae5c2f_0_151:notes"/>
          <p:cNvSpPr txBox="1"/>
          <p:nvPr>
            <p:ph idx="12" type="sldNum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ea2a12a5f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ea2a12a5f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Roll Call: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Meeting Time starts: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ea2a12a5f4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ea2a12a5f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e27e8c2d3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e27e8c2d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f9d3dc46fa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f9d3dc46f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9d3dc46fa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f9d3dc46f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e27e8c2d3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e27e8c2d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9cbae5c2f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f9cbae5c2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f9cbae5c2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f9cbae5c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685800" y="3234269"/>
            <a:ext cx="7772400" cy="11345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371600" y="4851399"/>
            <a:ext cx="6400800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1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D8D8D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D8D8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D8D8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D8D8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D8D8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D8D8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D8D8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D8D8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48876" y="2087025"/>
            <a:ext cx="2752299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and paragraph">
  <p:cSld name="chart and paragraph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8940800" y="0"/>
            <a:ext cx="2032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71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/>
          <p:nvPr>
            <p:ph type="title"/>
          </p:nvPr>
        </p:nvSpPr>
        <p:spPr>
          <a:xfrm>
            <a:off x="4794956" y="1473464"/>
            <a:ext cx="37084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4794956" y="2578099"/>
            <a:ext cx="37084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1"/>
          <p:cNvSpPr/>
          <p:nvPr>
            <p:ph idx="2" type="chart"/>
          </p:nvPr>
        </p:nvSpPr>
        <p:spPr>
          <a:xfrm>
            <a:off x="611188" y="827087"/>
            <a:ext cx="3819701" cy="35379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">
  <p:cSld name="char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/>
          <p:nvPr/>
        </p:nvSpPr>
        <p:spPr>
          <a:xfrm>
            <a:off x="8940800" y="0"/>
            <a:ext cx="2032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12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71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2"/>
          <p:cNvSpPr txBox="1"/>
          <p:nvPr>
            <p:ph type="title"/>
          </p:nvPr>
        </p:nvSpPr>
        <p:spPr>
          <a:xfrm>
            <a:off x="677333" y="520964"/>
            <a:ext cx="7182555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61" name="Google Shape;61;p12"/>
          <p:cNvSpPr/>
          <p:nvPr>
            <p:ph idx="2" type="chart"/>
          </p:nvPr>
        </p:nvSpPr>
        <p:spPr>
          <a:xfrm>
            <a:off x="677863" y="1655763"/>
            <a:ext cx="7181850" cy="3409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tab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8940800" y="0"/>
            <a:ext cx="2032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13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71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>
            <p:ph type="title"/>
          </p:nvPr>
        </p:nvSpPr>
        <p:spPr>
          <a:xfrm>
            <a:off x="846664" y="520964"/>
            <a:ext cx="7478892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">
  <p:cSld name="video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>
            <p:ph idx="2" type="pic"/>
          </p:nvPr>
        </p:nvSpPr>
        <p:spPr>
          <a:xfrm>
            <a:off x="3039533" y="0"/>
            <a:ext cx="6103937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4"/>
          <p:cNvSpPr/>
          <p:nvPr/>
        </p:nvSpPr>
        <p:spPr>
          <a:xfrm>
            <a:off x="0" y="0"/>
            <a:ext cx="3039533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4"/>
          <p:cNvSpPr txBox="1"/>
          <p:nvPr>
            <p:ph type="title"/>
          </p:nvPr>
        </p:nvSpPr>
        <p:spPr>
          <a:xfrm>
            <a:off x="457200" y="876293"/>
            <a:ext cx="2142067" cy="37716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yellow">
  <p:cSld name="blank yellow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title">
  <p:cSld name="1_section titl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3879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>
            <p:ph type="ctrTitle"/>
          </p:nvPr>
        </p:nvSpPr>
        <p:spPr>
          <a:xfrm>
            <a:off x="685800" y="1354667"/>
            <a:ext cx="7733830" cy="25061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  <a:defRPr b="0" i="0" sz="3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pragraph" type="obj">
  <p:cSld name="OBJEC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/>
          <p:nvPr/>
        </p:nvSpPr>
        <p:spPr>
          <a:xfrm>
            <a:off x="8940800" y="0"/>
            <a:ext cx="2032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17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71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/>
          <p:nvPr>
            <p:ph type="title"/>
          </p:nvPr>
        </p:nvSpPr>
        <p:spPr>
          <a:xfrm>
            <a:off x="2286000" y="1507332"/>
            <a:ext cx="45720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2286000" y="2611967"/>
            <a:ext cx="45720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aragraphs">
  <p:cSld name="2 paragraph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/>
          <p:nvPr/>
        </p:nvSpPr>
        <p:spPr>
          <a:xfrm>
            <a:off x="8940800" y="0"/>
            <a:ext cx="2032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82;p18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71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8"/>
          <p:cNvSpPr txBox="1"/>
          <p:nvPr>
            <p:ph type="title"/>
          </p:nvPr>
        </p:nvSpPr>
        <p:spPr>
          <a:xfrm>
            <a:off x="2286000" y="823653"/>
            <a:ext cx="45720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84" name="Google Shape;84;p18"/>
          <p:cNvSpPr txBox="1"/>
          <p:nvPr>
            <p:ph idx="1" type="body"/>
          </p:nvPr>
        </p:nvSpPr>
        <p:spPr>
          <a:xfrm>
            <a:off x="2286000" y="1928288"/>
            <a:ext cx="4572000" cy="27961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ragraph and bullets">
  <p:cSld name="paragraph and bullets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/>
          <p:nvPr/>
        </p:nvSpPr>
        <p:spPr>
          <a:xfrm>
            <a:off x="8940800" y="0"/>
            <a:ext cx="2032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9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71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9"/>
          <p:cNvSpPr txBox="1"/>
          <p:nvPr>
            <p:ph type="title"/>
          </p:nvPr>
        </p:nvSpPr>
        <p:spPr>
          <a:xfrm>
            <a:off x="414866" y="1473464"/>
            <a:ext cx="7738534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414866" y="2578099"/>
            <a:ext cx="37084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9"/>
          <p:cNvSpPr txBox="1"/>
          <p:nvPr>
            <p:ph idx="2" type="body"/>
          </p:nvPr>
        </p:nvSpPr>
        <p:spPr>
          <a:xfrm>
            <a:off x="4445000" y="2578099"/>
            <a:ext cx="37084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/>
          <p:nvPr/>
        </p:nvSpPr>
        <p:spPr>
          <a:xfrm>
            <a:off x="8940800" y="0"/>
            <a:ext cx="2032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20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71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0"/>
          <p:cNvSpPr txBox="1"/>
          <p:nvPr>
            <p:ph type="title"/>
          </p:nvPr>
        </p:nvSpPr>
        <p:spPr>
          <a:xfrm>
            <a:off x="414866" y="1219731"/>
            <a:ext cx="7738534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95" name="Google Shape;95;p20"/>
          <p:cNvSpPr txBox="1"/>
          <p:nvPr>
            <p:ph idx="1" type="body"/>
          </p:nvPr>
        </p:nvSpPr>
        <p:spPr>
          <a:xfrm>
            <a:off x="414866" y="2324366"/>
            <a:ext cx="2412999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20"/>
          <p:cNvSpPr txBox="1"/>
          <p:nvPr>
            <p:ph idx="2" type="body"/>
          </p:nvPr>
        </p:nvSpPr>
        <p:spPr>
          <a:xfrm>
            <a:off x="3081868" y="2324366"/>
            <a:ext cx="2412999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3" type="body"/>
          </p:nvPr>
        </p:nvSpPr>
        <p:spPr>
          <a:xfrm>
            <a:off x="5740401" y="2324366"/>
            <a:ext cx="2412999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able of content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3039533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3"/>
          <p:cNvSpPr txBox="1"/>
          <p:nvPr>
            <p:ph type="title"/>
          </p:nvPr>
        </p:nvSpPr>
        <p:spPr>
          <a:xfrm>
            <a:off x="457200" y="876293"/>
            <a:ext cx="2142067" cy="37716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4174068" y="876293"/>
            <a:ext cx="4512732" cy="37716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8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20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2" type="body"/>
          </p:nvPr>
        </p:nvSpPr>
        <p:spPr>
          <a:xfrm>
            <a:off x="3424767" y="866886"/>
            <a:ext cx="550334" cy="37716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6">
  <p:cSld name="section 6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/>
          <p:nvPr/>
        </p:nvSpPr>
        <p:spPr>
          <a:xfrm>
            <a:off x="8940800" y="0"/>
            <a:ext cx="2032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1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8466"/>
            <a:ext cx="721671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414866" y="1147498"/>
            <a:ext cx="2412999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3081868" y="1147498"/>
            <a:ext cx="2412999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3" type="body"/>
          </p:nvPr>
        </p:nvSpPr>
        <p:spPr>
          <a:xfrm>
            <a:off x="5740401" y="1147498"/>
            <a:ext cx="2412999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4" type="body"/>
          </p:nvPr>
        </p:nvSpPr>
        <p:spPr>
          <a:xfrm>
            <a:off x="414866" y="3298032"/>
            <a:ext cx="2412999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5" type="body"/>
          </p:nvPr>
        </p:nvSpPr>
        <p:spPr>
          <a:xfrm>
            <a:off x="3081868" y="3298032"/>
            <a:ext cx="2412999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1"/>
          <p:cNvSpPr txBox="1"/>
          <p:nvPr>
            <p:ph idx="6" type="body"/>
          </p:nvPr>
        </p:nvSpPr>
        <p:spPr>
          <a:xfrm>
            <a:off x="5740401" y="3298032"/>
            <a:ext cx="2412999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1"/>
          <p:cNvSpPr txBox="1"/>
          <p:nvPr>
            <p:ph idx="7" type="body"/>
          </p:nvPr>
        </p:nvSpPr>
        <p:spPr>
          <a:xfrm>
            <a:off x="3081868" y="724164"/>
            <a:ext cx="2412999" cy="4233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21"/>
          <p:cNvSpPr txBox="1"/>
          <p:nvPr>
            <p:ph idx="8" type="body"/>
          </p:nvPr>
        </p:nvSpPr>
        <p:spPr>
          <a:xfrm>
            <a:off x="414866" y="724164"/>
            <a:ext cx="2412999" cy="4233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1"/>
          <p:cNvSpPr txBox="1"/>
          <p:nvPr>
            <p:ph idx="9" type="body"/>
          </p:nvPr>
        </p:nvSpPr>
        <p:spPr>
          <a:xfrm>
            <a:off x="5740401" y="724164"/>
            <a:ext cx="2412999" cy="4233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1"/>
          <p:cNvSpPr txBox="1"/>
          <p:nvPr>
            <p:ph idx="13" type="body"/>
          </p:nvPr>
        </p:nvSpPr>
        <p:spPr>
          <a:xfrm>
            <a:off x="3081868" y="2874698"/>
            <a:ext cx="2412999" cy="4233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1"/>
          <p:cNvSpPr txBox="1"/>
          <p:nvPr>
            <p:ph idx="14" type="body"/>
          </p:nvPr>
        </p:nvSpPr>
        <p:spPr>
          <a:xfrm>
            <a:off x="414866" y="2874698"/>
            <a:ext cx="2412999" cy="4233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1"/>
          <p:cNvSpPr txBox="1"/>
          <p:nvPr>
            <p:ph idx="15" type="body"/>
          </p:nvPr>
        </p:nvSpPr>
        <p:spPr>
          <a:xfrm>
            <a:off x="5740401" y="2874698"/>
            <a:ext cx="2412999" cy="4233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ng list">
  <p:cSld name="long lis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/>
          <p:nvPr/>
        </p:nvSpPr>
        <p:spPr>
          <a:xfrm>
            <a:off x="8940800" y="0"/>
            <a:ext cx="2032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22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71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2"/>
          <p:cNvSpPr txBox="1"/>
          <p:nvPr>
            <p:ph type="title"/>
          </p:nvPr>
        </p:nvSpPr>
        <p:spPr>
          <a:xfrm>
            <a:off x="414866" y="921950"/>
            <a:ext cx="7738534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414866" y="2026584"/>
            <a:ext cx="3708400" cy="27617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20000"/>
              </a:lnSpc>
              <a:spcBef>
                <a:spcPts val="1584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2"/>
          <p:cNvSpPr txBox="1"/>
          <p:nvPr>
            <p:ph idx="2" type="body"/>
          </p:nvPr>
        </p:nvSpPr>
        <p:spPr>
          <a:xfrm>
            <a:off x="4445000" y="2026584"/>
            <a:ext cx="3708400" cy="27617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20000"/>
              </a:lnSpc>
              <a:spcBef>
                <a:spcPts val="1584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/>
          <p:nvPr/>
        </p:nvSpPr>
        <p:spPr>
          <a:xfrm>
            <a:off x="4572000" y="0"/>
            <a:ext cx="4572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23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71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5009444" y="2578099"/>
            <a:ext cx="37084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3"/>
          <p:cNvSpPr txBox="1"/>
          <p:nvPr>
            <p:ph idx="2" type="body"/>
          </p:nvPr>
        </p:nvSpPr>
        <p:spPr>
          <a:xfrm>
            <a:off x="414866" y="2578099"/>
            <a:ext cx="37084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3"/>
          <p:cNvSpPr txBox="1"/>
          <p:nvPr>
            <p:ph idx="3" type="body"/>
          </p:nvPr>
        </p:nvSpPr>
        <p:spPr>
          <a:xfrm>
            <a:off x="5009444" y="1455119"/>
            <a:ext cx="3708400" cy="9708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2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23"/>
          <p:cNvSpPr txBox="1"/>
          <p:nvPr>
            <p:ph idx="4" type="body"/>
          </p:nvPr>
        </p:nvSpPr>
        <p:spPr>
          <a:xfrm>
            <a:off x="414866" y="1455119"/>
            <a:ext cx="3708400" cy="9708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FBBD28"/>
              </a:buClr>
              <a:buSzPts val="1800"/>
              <a:buFont typeface="Arial"/>
              <a:buNone/>
              <a:defRPr b="0" i="0" sz="2800" u="none" cap="none" strike="noStrike">
                <a:solidFill>
                  <a:srgbClr val="FBBD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s">
  <p:cSld name="stats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/>
          <p:nvPr/>
        </p:nvSpPr>
        <p:spPr>
          <a:xfrm>
            <a:off x="8940800" y="0"/>
            <a:ext cx="2032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24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71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4"/>
          <p:cNvSpPr txBox="1"/>
          <p:nvPr>
            <p:ph idx="1" type="body"/>
          </p:nvPr>
        </p:nvSpPr>
        <p:spPr>
          <a:xfrm>
            <a:off x="414866" y="2866497"/>
            <a:ext cx="2412999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4"/>
          <p:cNvSpPr txBox="1"/>
          <p:nvPr>
            <p:ph idx="2" type="body"/>
          </p:nvPr>
        </p:nvSpPr>
        <p:spPr>
          <a:xfrm>
            <a:off x="3081868" y="2866497"/>
            <a:ext cx="2412999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4"/>
          <p:cNvSpPr txBox="1"/>
          <p:nvPr>
            <p:ph idx="3" type="body"/>
          </p:nvPr>
        </p:nvSpPr>
        <p:spPr>
          <a:xfrm>
            <a:off x="5740401" y="2866497"/>
            <a:ext cx="2412999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4"/>
          <p:cNvSpPr txBox="1"/>
          <p:nvPr>
            <p:ph type="title"/>
          </p:nvPr>
        </p:nvSpPr>
        <p:spPr>
          <a:xfrm>
            <a:off x="677333" y="520964"/>
            <a:ext cx="7182555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133" name="Google Shape;133;p24"/>
          <p:cNvSpPr txBox="1"/>
          <p:nvPr>
            <p:ph idx="4" type="body"/>
          </p:nvPr>
        </p:nvSpPr>
        <p:spPr>
          <a:xfrm>
            <a:off x="414866" y="2031648"/>
            <a:ext cx="2412999" cy="703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BBD28"/>
              </a:buClr>
              <a:buSzPts val="1800"/>
              <a:buFont typeface="Arial"/>
              <a:buNone/>
              <a:defRPr b="0" i="0" sz="4000" u="none" cap="none" strike="noStrike">
                <a:solidFill>
                  <a:srgbClr val="FBBD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4"/>
          <p:cNvSpPr txBox="1"/>
          <p:nvPr>
            <p:ph idx="5" type="body"/>
          </p:nvPr>
        </p:nvSpPr>
        <p:spPr>
          <a:xfrm>
            <a:off x="3081868" y="2031648"/>
            <a:ext cx="2412999" cy="703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BBD28"/>
              </a:buClr>
              <a:buSzPts val="1800"/>
              <a:buFont typeface="Arial"/>
              <a:buNone/>
              <a:defRPr b="0" i="0" sz="4000" u="none" cap="none" strike="noStrike">
                <a:solidFill>
                  <a:srgbClr val="FBBD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4"/>
          <p:cNvSpPr txBox="1"/>
          <p:nvPr>
            <p:ph idx="6" type="body"/>
          </p:nvPr>
        </p:nvSpPr>
        <p:spPr>
          <a:xfrm>
            <a:off x="5740401" y="2031648"/>
            <a:ext cx="2412999" cy="703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BBD28"/>
              </a:buClr>
              <a:buSzPts val="1800"/>
              <a:buFont typeface="Arial"/>
              <a:buNone/>
              <a:defRPr b="0" i="0" sz="4000" u="none" cap="none" strike="noStrike">
                <a:solidFill>
                  <a:srgbClr val="FBBD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title">
  <p:cSld name="TITLE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27"/>
          <p:cNvSpPr txBox="1"/>
          <p:nvPr>
            <p:ph type="ctrTitle"/>
          </p:nvPr>
        </p:nvSpPr>
        <p:spPr>
          <a:xfrm>
            <a:off x="685800" y="3234269"/>
            <a:ext cx="7772400" cy="11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3" name="Google Shape;143;p27"/>
          <p:cNvSpPr txBox="1"/>
          <p:nvPr>
            <p:ph idx="1" type="subTitle"/>
          </p:nvPr>
        </p:nvSpPr>
        <p:spPr>
          <a:xfrm>
            <a:off x="1371600" y="4851399"/>
            <a:ext cx="64008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ctr">
              <a:spcBef>
                <a:spcPts val="320"/>
              </a:spcBef>
              <a:spcAft>
                <a:spcPts val="0"/>
              </a:spcAft>
              <a:buClr>
                <a:srgbClr val="8D8D8D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D8D8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ctr">
              <a:spcBef>
                <a:spcPts val="280"/>
              </a:spcBef>
              <a:spcAft>
                <a:spcPts val="0"/>
              </a:spcAft>
              <a:buClr>
                <a:srgbClr val="8D8D8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D8D8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ctr">
              <a:spcBef>
                <a:spcPts val="240"/>
              </a:spcBef>
              <a:spcAft>
                <a:spcPts val="0"/>
              </a:spcAft>
              <a:buClr>
                <a:srgbClr val="8D8D8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D8D8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ctr">
              <a:spcBef>
                <a:spcPts val="240"/>
              </a:spcBef>
              <a:spcAft>
                <a:spcPts val="0"/>
              </a:spcAft>
              <a:buClr>
                <a:srgbClr val="8D8D8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D8D8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D8D8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D8D8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D8D8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D8D8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id="144" name="Google Shape;144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7264" y="2087033"/>
            <a:ext cx="27939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able of contents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0" y="0"/>
            <a:ext cx="22128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7" name="Google Shape;147;p28"/>
          <p:cNvSpPr txBox="1"/>
          <p:nvPr>
            <p:ph type="title"/>
          </p:nvPr>
        </p:nvSpPr>
        <p:spPr>
          <a:xfrm>
            <a:off x="457200" y="876293"/>
            <a:ext cx="2142000" cy="37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8" name="Google Shape;148;p28"/>
          <p:cNvSpPr txBox="1"/>
          <p:nvPr>
            <p:ph idx="1" type="body"/>
          </p:nvPr>
        </p:nvSpPr>
        <p:spPr>
          <a:xfrm>
            <a:off x="4174068" y="876293"/>
            <a:ext cx="4512600" cy="37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8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20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9" name="Google Shape;149;p28"/>
          <p:cNvSpPr txBox="1"/>
          <p:nvPr>
            <p:ph idx="2" type="body"/>
          </p:nvPr>
        </p:nvSpPr>
        <p:spPr>
          <a:xfrm>
            <a:off x="3424767" y="866886"/>
            <a:ext cx="550200" cy="37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section title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2" name="Google Shape;152;p29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9"/>
          <p:cNvSpPr txBox="1"/>
          <p:nvPr>
            <p:ph type="ctrTitle"/>
          </p:nvPr>
        </p:nvSpPr>
        <p:spPr>
          <a:xfrm>
            <a:off x="685800" y="1354667"/>
            <a:ext cx="5757300" cy="25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  <a:defRPr b="0" i="0" sz="4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paragraph">
  <p:cSld name="image and paragraph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/>
          <p:nvPr/>
        </p:nvSpPr>
        <p:spPr>
          <a:xfrm>
            <a:off x="8940800" y="0"/>
            <a:ext cx="2031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6" name="Google Shape;156;p30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 txBox="1"/>
          <p:nvPr>
            <p:ph type="title"/>
          </p:nvPr>
        </p:nvSpPr>
        <p:spPr>
          <a:xfrm>
            <a:off x="4936066" y="1473464"/>
            <a:ext cx="37083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8" name="Google Shape;158;p30"/>
          <p:cNvSpPr txBox="1"/>
          <p:nvPr>
            <p:ph idx="1" type="body"/>
          </p:nvPr>
        </p:nvSpPr>
        <p:spPr>
          <a:xfrm>
            <a:off x="4936066" y="2578099"/>
            <a:ext cx="37083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9" name="Google Shape;159;p30"/>
          <p:cNvSpPr/>
          <p:nvPr>
            <p:ph idx="2" type="pic"/>
          </p:nvPr>
        </p:nvSpPr>
        <p:spPr>
          <a:xfrm>
            <a:off x="0" y="0"/>
            <a:ext cx="4572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features">
  <p:cSld name="3 features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/>
          <p:nvPr/>
        </p:nvSpPr>
        <p:spPr>
          <a:xfrm>
            <a:off x="8940800" y="0"/>
            <a:ext cx="2031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" name="Google Shape;162;p31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1"/>
          <p:cNvSpPr txBox="1"/>
          <p:nvPr>
            <p:ph type="title"/>
          </p:nvPr>
        </p:nvSpPr>
        <p:spPr>
          <a:xfrm>
            <a:off x="677333" y="520964"/>
            <a:ext cx="7182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64" name="Google Shape;16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522" y="850222"/>
            <a:ext cx="332340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81868" y="850222"/>
            <a:ext cx="342150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68656" y="864333"/>
            <a:ext cx="33753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1"/>
          <p:cNvSpPr txBox="1"/>
          <p:nvPr>
            <p:ph idx="1" type="body"/>
          </p:nvPr>
        </p:nvSpPr>
        <p:spPr>
          <a:xfrm>
            <a:off x="762943" y="3621939"/>
            <a:ext cx="18429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8" name="Google Shape;168;p31"/>
          <p:cNvSpPr txBox="1"/>
          <p:nvPr>
            <p:ph idx="2" type="body"/>
          </p:nvPr>
        </p:nvSpPr>
        <p:spPr>
          <a:xfrm>
            <a:off x="3406425" y="3621939"/>
            <a:ext cx="18429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9" name="Google Shape;169;p31"/>
          <p:cNvSpPr txBox="1"/>
          <p:nvPr>
            <p:ph idx="3" type="body"/>
          </p:nvPr>
        </p:nvSpPr>
        <p:spPr>
          <a:xfrm>
            <a:off x="6054606" y="3621939"/>
            <a:ext cx="18429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section 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4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71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/>
          <p:nvPr>
            <p:ph type="ctrTitle"/>
          </p:nvPr>
        </p:nvSpPr>
        <p:spPr>
          <a:xfrm>
            <a:off x="685800" y="1354667"/>
            <a:ext cx="5757333" cy="25061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entury Gothic"/>
              <a:buNone/>
              <a:defRPr b="0" i="0" sz="4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image">
  <p:cSld name="1 image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/>
          <p:nvPr>
            <p:ph idx="2" type="pic"/>
          </p:nvPr>
        </p:nvSpPr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images">
  <p:cSld name="2 images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/>
          <p:nvPr>
            <p:ph idx="2" type="pic"/>
          </p:nvPr>
        </p:nvSpPr>
        <p:spPr>
          <a:xfrm>
            <a:off x="0" y="0"/>
            <a:ext cx="4572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4" name="Google Shape;174;p33"/>
          <p:cNvSpPr/>
          <p:nvPr>
            <p:ph idx="3" type="pic"/>
          </p:nvPr>
        </p:nvSpPr>
        <p:spPr>
          <a:xfrm>
            <a:off x="4572000" y="0"/>
            <a:ext cx="4572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lage">
  <p:cSld name="collage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/>
          <p:nvPr>
            <p:ph idx="2" type="pic"/>
          </p:nvPr>
        </p:nvSpPr>
        <p:spPr>
          <a:xfrm>
            <a:off x="0" y="0"/>
            <a:ext cx="4572000" cy="28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7" name="Google Shape;177;p34"/>
          <p:cNvSpPr/>
          <p:nvPr>
            <p:ph idx="3" type="pic"/>
          </p:nvPr>
        </p:nvSpPr>
        <p:spPr>
          <a:xfrm>
            <a:off x="0" y="2863850"/>
            <a:ext cx="4572000" cy="28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8" name="Google Shape;178;p34"/>
          <p:cNvSpPr/>
          <p:nvPr>
            <p:ph idx="4" type="pic"/>
          </p:nvPr>
        </p:nvSpPr>
        <p:spPr>
          <a:xfrm>
            <a:off x="4572000" y="0"/>
            <a:ext cx="4572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chart">
  <p:cSld name="full char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"/>
          <p:cNvSpPr/>
          <p:nvPr>
            <p:ph idx="2" type="chart"/>
          </p:nvPr>
        </p:nvSpPr>
        <p:spPr>
          <a:xfrm>
            <a:off x="601663" y="433388"/>
            <a:ext cx="7854900" cy="49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1" name="Google Shape;181;p35"/>
          <p:cNvSpPr/>
          <p:nvPr/>
        </p:nvSpPr>
        <p:spPr>
          <a:xfrm>
            <a:off x="8940800" y="0"/>
            <a:ext cx="2031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2" name="Google Shape;182;p35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8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and paragraph">
  <p:cSld name="chart and paragraph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/>
          <p:nvPr/>
        </p:nvSpPr>
        <p:spPr>
          <a:xfrm>
            <a:off x="8940800" y="0"/>
            <a:ext cx="2031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p36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6"/>
          <p:cNvSpPr txBox="1"/>
          <p:nvPr>
            <p:ph type="title"/>
          </p:nvPr>
        </p:nvSpPr>
        <p:spPr>
          <a:xfrm>
            <a:off x="4794956" y="1473464"/>
            <a:ext cx="37083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7" name="Google Shape;187;p36"/>
          <p:cNvSpPr txBox="1"/>
          <p:nvPr>
            <p:ph idx="1" type="body"/>
          </p:nvPr>
        </p:nvSpPr>
        <p:spPr>
          <a:xfrm>
            <a:off x="4794956" y="2578099"/>
            <a:ext cx="37083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8" name="Google Shape;188;p36"/>
          <p:cNvSpPr/>
          <p:nvPr>
            <p:ph idx="2" type="chart"/>
          </p:nvPr>
        </p:nvSpPr>
        <p:spPr>
          <a:xfrm>
            <a:off x="611188" y="827087"/>
            <a:ext cx="3819600" cy="3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gular Content">
  <p:cSld name="char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/>
          <p:nvPr/>
        </p:nvSpPr>
        <p:spPr>
          <a:xfrm>
            <a:off x="8940800" y="0"/>
            <a:ext cx="2031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1" name="Google Shape;191;p37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7"/>
          <p:cNvSpPr txBox="1"/>
          <p:nvPr>
            <p:ph type="title"/>
          </p:nvPr>
        </p:nvSpPr>
        <p:spPr>
          <a:xfrm>
            <a:off x="355275" y="59050"/>
            <a:ext cx="85470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3" name="Google Shape;193;p37"/>
          <p:cNvSpPr/>
          <p:nvPr>
            <p:ph idx="2" type="chart"/>
          </p:nvPr>
        </p:nvSpPr>
        <p:spPr>
          <a:xfrm>
            <a:off x="355277" y="782804"/>
            <a:ext cx="8547000" cy="44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cxnSp>
        <p:nvCxnSpPr>
          <p:cNvPr id="194" name="Google Shape;194;p37"/>
          <p:cNvCxnSpPr/>
          <p:nvPr/>
        </p:nvCxnSpPr>
        <p:spPr>
          <a:xfrm>
            <a:off x="355275" y="631750"/>
            <a:ext cx="85470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alpha_public_schools-logo-vFINAL-RGB-primary.png" id="195" name="Google Shape;19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213397"/>
            <a:ext cx="1114857" cy="5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table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8"/>
          <p:cNvSpPr/>
          <p:nvPr/>
        </p:nvSpPr>
        <p:spPr>
          <a:xfrm>
            <a:off x="8940800" y="0"/>
            <a:ext cx="2031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8" name="Google Shape;198;p38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8"/>
          <p:cNvSpPr txBox="1"/>
          <p:nvPr>
            <p:ph type="title"/>
          </p:nvPr>
        </p:nvSpPr>
        <p:spPr>
          <a:xfrm>
            <a:off x="846664" y="520964"/>
            <a:ext cx="74790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">
  <p:cSld name="video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9"/>
          <p:cNvSpPr/>
          <p:nvPr>
            <p:ph idx="2" type="pic"/>
          </p:nvPr>
        </p:nvSpPr>
        <p:spPr>
          <a:xfrm>
            <a:off x="3039533" y="0"/>
            <a:ext cx="61038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2" name="Google Shape;202;p39"/>
          <p:cNvSpPr/>
          <p:nvPr/>
        </p:nvSpPr>
        <p:spPr>
          <a:xfrm>
            <a:off x="0" y="0"/>
            <a:ext cx="30396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39"/>
          <p:cNvSpPr txBox="1"/>
          <p:nvPr>
            <p:ph type="title"/>
          </p:nvPr>
        </p:nvSpPr>
        <p:spPr>
          <a:xfrm>
            <a:off x="457200" y="876293"/>
            <a:ext cx="2142000" cy="37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yellow">
  <p:cSld name="blank yellow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0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title">
  <p:cSld name="1_section title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389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1"/>
          <p:cNvSpPr txBox="1"/>
          <p:nvPr>
            <p:ph type="ctrTitle"/>
          </p:nvPr>
        </p:nvSpPr>
        <p:spPr>
          <a:xfrm>
            <a:off x="685800" y="1354667"/>
            <a:ext cx="7733700" cy="25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  <a:defRPr b="0" i="0" sz="3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paragraph">
  <p:cSld name="image and paragraph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8940800" y="0"/>
            <a:ext cx="2032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p5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71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/>
          <p:nvPr>
            <p:ph type="title"/>
          </p:nvPr>
        </p:nvSpPr>
        <p:spPr>
          <a:xfrm>
            <a:off x="4936066" y="1473464"/>
            <a:ext cx="37084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4936066" y="2578099"/>
            <a:ext cx="37084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5"/>
          <p:cNvSpPr/>
          <p:nvPr>
            <p:ph idx="2" type="pic"/>
          </p:nvPr>
        </p:nvSpPr>
        <p:spPr>
          <a:xfrm>
            <a:off x="0" y="0"/>
            <a:ext cx="4572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pragraph" type="obj">
  <p:cSld name="OBJEC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2"/>
          <p:cNvSpPr/>
          <p:nvPr/>
        </p:nvSpPr>
        <p:spPr>
          <a:xfrm>
            <a:off x="8940800" y="0"/>
            <a:ext cx="2031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1" name="Google Shape;211;p42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2"/>
          <p:cNvSpPr txBox="1"/>
          <p:nvPr>
            <p:ph type="title"/>
          </p:nvPr>
        </p:nvSpPr>
        <p:spPr>
          <a:xfrm>
            <a:off x="2286000" y="1507332"/>
            <a:ext cx="45720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3" name="Google Shape;213;p42"/>
          <p:cNvSpPr txBox="1"/>
          <p:nvPr>
            <p:ph idx="1" type="body"/>
          </p:nvPr>
        </p:nvSpPr>
        <p:spPr>
          <a:xfrm>
            <a:off x="2286000" y="2611967"/>
            <a:ext cx="45720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aragraphs">
  <p:cSld name="2 paragraphs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3"/>
          <p:cNvSpPr/>
          <p:nvPr/>
        </p:nvSpPr>
        <p:spPr>
          <a:xfrm>
            <a:off x="8940800" y="0"/>
            <a:ext cx="2031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6" name="Google Shape;216;p43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3"/>
          <p:cNvSpPr txBox="1"/>
          <p:nvPr>
            <p:ph type="title"/>
          </p:nvPr>
        </p:nvSpPr>
        <p:spPr>
          <a:xfrm>
            <a:off x="2286000" y="823653"/>
            <a:ext cx="45720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8" name="Google Shape;218;p43"/>
          <p:cNvSpPr txBox="1"/>
          <p:nvPr>
            <p:ph idx="1" type="body"/>
          </p:nvPr>
        </p:nvSpPr>
        <p:spPr>
          <a:xfrm>
            <a:off x="2286000" y="1928288"/>
            <a:ext cx="4572000" cy="27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ragraph and bullets">
  <p:cSld name="paragraph and bullets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4"/>
          <p:cNvSpPr/>
          <p:nvPr/>
        </p:nvSpPr>
        <p:spPr>
          <a:xfrm>
            <a:off x="8940800" y="0"/>
            <a:ext cx="2031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44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4"/>
          <p:cNvSpPr txBox="1"/>
          <p:nvPr>
            <p:ph type="title"/>
          </p:nvPr>
        </p:nvSpPr>
        <p:spPr>
          <a:xfrm>
            <a:off x="414866" y="1473464"/>
            <a:ext cx="77385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3" name="Google Shape;223;p44"/>
          <p:cNvSpPr txBox="1"/>
          <p:nvPr>
            <p:ph idx="1" type="body"/>
          </p:nvPr>
        </p:nvSpPr>
        <p:spPr>
          <a:xfrm>
            <a:off x="414866" y="2578099"/>
            <a:ext cx="37083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4" name="Google Shape;224;p44"/>
          <p:cNvSpPr txBox="1"/>
          <p:nvPr>
            <p:ph idx="2" type="body"/>
          </p:nvPr>
        </p:nvSpPr>
        <p:spPr>
          <a:xfrm>
            <a:off x="4445000" y="2578099"/>
            <a:ext cx="37083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5"/>
          <p:cNvSpPr/>
          <p:nvPr/>
        </p:nvSpPr>
        <p:spPr>
          <a:xfrm>
            <a:off x="8940800" y="0"/>
            <a:ext cx="2031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7" name="Google Shape;227;p45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5"/>
          <p:cNvSpPr txBox="1"/>
          <p:nvPr>
            <p:ph type="title"/>
          </p:nvPr>
        </p:nvSpPr>
        <p:spPr>
          <a:xfrm>
            <a:off x="414866" y="1219731"/>
            <a:ext cx="77385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9" name="Google Shape;229;p45"/>
          <p:cNvSpPr txBox="1"/>
          <p:nvPr>
            <p:ph idx="1" type="body"/>
          </p:nvPr>
        </p:nvSpPr>
        <p:spPr>
          <a:xfrm>
            <a:off x="414866" y="2324366"/>
            <a:ext cx="24129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0" name="Google Shape;230;p45"/>
          <p:cNvSpPr txBox="1"/>
          <p:nvPr>
            <p:ph idx="2" type="body"/>
          </p:nvPr>
        </p:nvSpPr>
        <p:spPr>
          <a:xfrm>
            <a:off x="3081868" y="2324366"/>
            <a:ext cx="24129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1" name="Google Shape;231;p45"/>
          <p:cNvSpPr txBox="1"/>
          <p:nvPr>
            <p:ph idx="3" type="body"/>
          </p:nvPr>
        </p:nvSpPr>
        <p:spPr>
          <a:xfrm>
            <a:off x="5740401" y="2324366"/>
            <a:ext cx="24129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6">
  <p:cSld name="section 6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6"/>
          <p:cNvSpPr/>
          <p:nvPr/>
        </p:nvSpPr>
        <p:spPr>
          <a:xfrm>
            <a:off x="8940800" y="0"/>
            <a:ext cx="2031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4" name="Google Shape;234;p46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8466"/>
            <a:ext cx="7216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6"/>
          <p:cNvSpPr txBox="1"/>
          <p:nvPr>
            <p:ph idx="1" type="body"/>
          </p:nvPr>
        </p:nvSpPr>
        <p:spPr>
          <a:xfrm>
            <a:off x="414866" y="1147498"/>
            <a:ext cx="24129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6" name="Google Shape;236;p46"/>
          <p:cNvSpPr txBox="1"/>
          <p:nvPr>
            <p:ph idx="2" type="body"/>
          </p:nvPr>
        </p:nvSpPr>
        <p:spPr>
          <a:xfrm>
            <a:off x="3081868" y="1147498"/>
            <a:ext cx="24129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7" name="Google Shape;237;p46"/>
          <p:cNvSpPr txBox="1"/>
          <p:nvPr>
            <p:ph idx="3" type="body"/>
          </p:nvPr>
        </p:nvSpPr>
        <p:spPr>
          <a:xfrm>
            <a:off x="5740401" y="1147498"/>
            <a:ext cx="24129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8" name="Google Shape;238;p46"/>
          <p:cNvSpPr txBox="1"/>
          <p:nvPr>
            <p:ph idx="4" type="body"/>
          </p:nvPr>
        </p:nvSpPr>
        <p:spPr>
          <a:xfrm>
            <a:off x="414866" y="3298032"/>
            <a:ext cx="24129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9" name="Google Shape;239;p46"/>
          <p:cNvSpPr txBox="1"/>
          <p:nvPr>
            <p:ph idx="5" type="body"/>
          </p:nvPr>
        </p:nvSpPr>
        <p:spPr>
          <a:xfrm>
            <a:off x="3081868" y="3298032"/>
            <a:ext cx="24129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0" name="Google Shape;240;p46"/>
          <p:cNvSpPr txBox="1"/>
          <p:nvPr>
            <p:ph idx="6" type="body"/>
          </p:nvPr>
        </p:nvSpPr>
        <p:spPr>
          <a:xfrm>
            <a:off x="5740401" y="3298032"/>
            <a:ext cx="24129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1" name="Google Shape;241;p46"/>
          <p:cNvSpPr txBox="1"/>
          <p:nvPr>
            <p:ph idx="7" type="body"/>
          </p:nvPr>
        </p:nvSpPr>
        <p:spPr>
          <a:xfrm>
            <a:off x="3081868" y="724164"/>
            <a:ext cx="24129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2" name="Google Shape;242;p46"/>
          <p:cNvSpPr txBox="1"/>
          <p:nvPr>
            <p:ph idx="8" type="body"/>
          </p:nvPr>
        </p:nvSpPr>
        <p:spPr>
          <a:xfrm>
            <a:off x="414866" y="724164"/>
            <a:ext cx="24129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3" name="Google Shape;243;p46"/>
          <p:cNvSpPr txBox="1"/>
          <p:nvPr>
            <p:ph idx="9" type="body"/>
          </p:nvPr>
        </p:nvSpPr>
        <p:spPr>
          <a:xfrm>
            <a:off x="5740401" y="724164"/>
            <a:ext cx="24129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4" name="Google Shape;244;p46"/>
          <p:cNvSpPr txBox="1"/>
          <p:nvPr>
            <p:ph idx="13" type="body"/>
          </p:nvPr>
        </p:nvSpPr>
        <p:spPr>
          <a:xfrm>
            <a:off x="3081868" y="2874698"/>
            <a:ext cx="24129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5" name="Google Shape;245;p46"/>
          <p:cNvSpPr txBox="1"/>
          <p:nvPr>
            <p:ph idx="14" type="body"/>
          </p:nvPr>
        </p:nvSpPr>
        <p:spPr>
          <a:xfrm>
            <a:off x="414866" y="2874698"/>
            <a:ext cx="24129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6" name="Google Shape;246;p46"/>
          <p:cNvSpPr txBox="1"/>
          <p:nvPr>
            <p:ph idx="15" type="body"/>
          </p:nvPr>
        </p:nvSpPr>
        <p:spPr>
          <a:xfrm>
            <a:off x="5740401" y="2874698"/>
            <a:ext cx="24129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ng list">
  <p:cSld name="long list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7"/>
          <p:cNvSpPr/>
          <p:nvPr/>
        </p:nvSpPr>
        <p:spPr>
          <a:xfrm>
            <a:off x="8940800" y="0"/>
            <a:ext cx="2031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9" name="Google Shape;249;p47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7"/>
          <p:cNvSpPr txBox="1"/>
          <p:nvPr>
            <p:ph type="title"/>
          </p:nvPr>
        </p:nvSpPr>
        <p:spPr>
          <a:xfrm>
            <a:off x="414866" y="921950"/>
            <a:ext cx="77385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1" name="Google Shape;251;p47"/>
          <p:cNvSpPr txBox="1"/>
          <p:nvPr>
            <p:ph idx="1" type="body"/>
          </p:nvPr>
        </p:nvSpPr>
        <p:spPr>
          <a:xfrm>
            <a:off x="414866" y="2026584"/>
            <a:ext cx="3708300" cy="27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20000"/>
              </a:lnSpc>
              <a:spcBef>
                <a:spcPts val="1584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2" name="Google Shape;252;p47"/>
          <p:cNvSpPr txBox="1"/>
          <p:nvPr>
            <p:ph idx="2" type="body"/>
          </p:nvPr>
        </p:nvSpPr>
        <p:spPr>
          <a:xfrm>
            <a:off x="4445000" y="2026584"/>
            <a:ext cx="3708300" cy="27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20000"/>
              </a:lnSpc>
              <a:spcBef>
                <a:spcPts val="1584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8"/>
          <p:cNvSpPr/>
          <p:nvPr/>
        </p:nvSpPr>
        <p:spPr>
          <a:xfrm>
            <a:off x="4572000" y="0"/>
            <a:ext cx="4572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5" name="Google Shape;255;p48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8"/>
          <p:cNvSpPr txBox="1"/>
          <p:nvPr>
            <p:ph idx="1" type="body"/>
          </p:nvPr>
        </p:nvSpPr>
        <p:spPr>
          <a:xfrm>
            <a:off x="5009444" y="2578099"/>
            <a:ext cx="37083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7" name="Google Shape;257;p48"/>
          <p:cNvSpPr txBox="1"/>
          <p:nvPr>
            <p:ph idx="2" type="body"/>
          </p:nvPr>
        </p:nvSpPr>
        <p:spPr>
          <a:xfrm>
            <a:off x="414866" y="2578099"/>
            <a:ext cx="37083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8" name="Google Shape;258;p48"/>
          <p:cNvSpPr txBox="1"/>
          <p:nvPr>
            <p:ph idx="3" type="body"/>
          </p:nvPr>
        </p:nvSpPr>
        <p:spPr>
          <a:xfrm>
            <a:off x="5009444" y="1455119"/>
            <a:ext cx="37083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9" name="Google Shape;259;p48"/>
          <p:cNvSpPr txBox="1"/>
          <p:nvPr>
            <p:ph idx="4" type="body"/>
          </p:nvPr>
        </p:nvSpPr>
        <p:spPr>
          <a:xfrm>
            <a:off x="414866" y="1455119"/>
            <a:ext cx="37083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FBBD28"/>
              </a:buClr>
              <a:buSzPts val="1800"/>
              <a:buFont typeface="Arial"/>
              <a:buNone/>
              <a:defRPr b="0" i="0" sz="2800" u="none" cap="none" strike="noStrike">
                <a:solidFill>
                  <a:srgbClr val="FBBD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s">
  <p:cSld name="stats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9"/>
          <p:cNvSpPr/>
          <p:nvPr/>
        </p:nvSpPr>
        <p:spPr>
          <a:xfrm>
            <a:off x="8940800" y="0"/>
            <a:ext cx="2031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2" name="Google Shape;262;p49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9"/>
          <p:cNvSpPr txBox="1"/>
          <p:nvPr>
            <p:ph idx="1" type="body"/>
          </p:nvPr>
        </p:nvSpPr>
        <p:spPr>
          <a:xfrm>
            <a:off x="414866" y="2866497"/>
            <a:ext cx="24129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4" name="Google Shape;264;p49"/>
          <p:cNvSpPr txBox="1"/>
          <p:nvPr>
            <p:ph idx="2" type="body"/>
          </p:nvPr>
        </p:nvSpPr>
        <p:spPr>
          <a:xfrm>
            <a:off x="3081868" y="2866497"/>
            <a:ext cx="24129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5" name="Google Shape;265;p49"/>
          <p:cNvSpPr txBox="1"/>
          <p:nvPr>
            <p:ph idx="3" type="body"/>
          </p:nvPr>
        </p:nvSpPr>
        <p:spPr>
          <a:xfrm>
            <a:off x="5740401" y="2866497"/>
            <a:ext cx="24129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6" name="Google Shape;266;p49"/>
          <p:cNvSpPr txBox="1"/>
          <p:nvPr>
            <p:ph type="title"/>
          </p:nvPr>
        </p:nvSpPr>
        <p:spPr>
          <a:xfrm>
            <a:off x="677333" y="520964"/>
            <a:ext cx="7182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7" name="Google Shape;267;p49"/>
          <p:cNvSpPr txBox="1"/>
          <p:nvPr>
            <p:ph idx="4" type="body"/>
          </p:nvPr>
        </p:nvSpPr>
        <p:spPr>
          <a:xfrm>
            <a:off x="414866" y="2031648"/>
            <a:ext cx="24129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BBD28"/>
              </a:buClr>
              <a:buSzPts val="1800"/>
              <a:buFont typeface="Arial"/>
              <a:buNone/>
              <a:defRPr b="0" i="0" sz="4000" u="none" cap="none" strike="noStrike">
                <a:solidFill>
                  <a:srgbClr val="FBBD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8" name="Google Shape;268;p49"/>
          <p:cNvSpPr txBox="1"/>
          <p:nvPr>
            <p:ph idx="5" type="body"/>
          </p:nvPr>
        </p:nvSpPr>
        <p:spPr>
          <a:xfrm>
            <a:off x="3081868" y="2031648"/>
            <a:ext cx="24129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BBD28"/>
              </a:buClr>
              <a:buSzPts val="1800"/>
              <a:buFont typeface="Arial"/>
              <a:buNone/>
              <a:defRPr b="0" i="0" sz="4000" u="none" cap="none" strike="noStrike">
                <a:solidFill>
                  <a:srgbClr val="FBBD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9" name="Google Shape;269;p49"/>
          <p:cNvSpPr txBox="1"/>
          <p:nvPr>
            <p:ph idx="6" type="body"/>
          </p:nvPr>
        </p:nvSpPr>
        <p:spPr>
          <a:xfrm>
            <a:off x="5740401" y="2031648"/>
            <a:ext cx="24129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BBD28"/>
              </a:buClr>
              <a:buSzPts val="1800"/>
              <a:buFont typeface="Arial"/>
              <a:buNone/>
              <a:defRPr b="0" i="0" sz="4000" u="none" cap="none" strike="noStrike">
                <a:solidFill>
                  <a:srgbClr val="FBBD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features">
  <p:cSld name="3 feature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8940800" y="0"/>
            <a:ext cx="2032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71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 txBox="1"/>
          <p:nvPr>
            <p:ph type="title"/>
          </p:nvPr>
        </p:nvSpPr>
        <p:spPr>
          <a:xfrm>
            <a:off x="677333" y="520964"/>
            <a:ext cx="7182555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pic>
        <p:nvPicPr>
          <p:cNvPr id="32" name="Google Shape;3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522" y="850222"/>
            <a:ext cx="332326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81868" y="850222"/>
            <a:ext cx="3421562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68656" y="864333"/>
            <a:ext cx="3375344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/>
          <p:nvPr>
            <p:ph idx="1" type="body"/>
          </p:nvPr>
        </p:nvSpPr>
        <p:spPr>
          <a:xfrm>
            <a:off x="762943" y="3621939"/>
            <a:ext cx="1842910" cy="6612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3406425" y="3621939"/>
            <a:ext cx="1842910" cy="6612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3" type="body"/>
          </p:nvPr>
        </p:nvSpPr>
        <p:spPr>
          <a:xfrm>
            <a:off x="6054606" y="3621939"/>
            <a:ext cx="1842910" cy="6612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image">
  <p:cSld name="1 imag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>
            <p:ph idx="2" type="pic"/>
          </p:nvPr>
        </p:nvSpPr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images">
  <p:cSld name="2 image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/>
          <p:nvPr>
            <p:ph idx="2" type="pic"/>
          </p:nvPr>
        </p:nvSpPr>
        <p:spPr>
          <a:xfrm>
            <a:off x="0" y="0"/>
            <a:ext cx="4572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8"/>
          <p:cNvSpPr/>
          <p:nvPr>
            <p:ph idx="3" type="pic"/>
          </p:nvPr>
        </p:nvSpPr>
        <p:spPr>
          <a:xfrm>
            <a:off x="4572000" y="0"/>
            <a:ext cx="4572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lage">
  <p:cSld name="collag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>
            <p:ph idx="2" type="pic"/>
          </p:nvPr>
        </p:nvSpPr>
        <p:spPr>
          <a:xfrm>
            <a:off x="0" y="0"/>
            <a:ext cx="4572000" cy="28638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9"/>
          <p:cNvSpPr/>
          <p:nvPr>
            <p:ph idx="3" type="pic"/>
          </p:nvPr>
        </p:nvSpPr>
        <p:spPr>
          <a:xfrm>
            <a:off x="0" y="2863850"/>
            <a:ext cx="4572000" cy="2851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9"/>
          <p:cNvSpPr/>
          <p:nvPr>
            <p:ph idx="4" type="pic"/>
          </p:nvPr>
        </p:nvSpPr>
        <p:spPr>
          <a:xfrm>
            <a:off x="4572000" y="0"/>
            <a:ext cx="4572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chart">
  <p:cSld name="full char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>
            <p:ph idx="2" type="chart"/>
          </p:nvPr>
        </p:nvSpPr>
        <p:spPr>
          <a:xfrm>
            <a:off x="601663" y="433388"/>
            <a:ext cx="7854950" cy="49387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10"/>
          <p:cNvSpPr/>
          <p:nvPr/>
        </p:nvSpPr>
        <p:spPr>
          <a:xfrm>
            <a:off x="8940800" y="0"/>
            <a:ext cx="2032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Google Shape;50;p10"/>
          <p:cNvPicPr preferRelativeResize="0"/>
          <p:nvPr/>
        </p:nvPicPr>
        <p:blipFill rotWithShape="1">
          <a:blip r:embed="rId2">
            <a:alphaModFix amt="17000"/>
          </a:blip>
          <a:srcRect b="0" l="0" r="0" t="0"/>
          <a:stretch/>
        </p:blipFill>
        <p:spPr>
          <a:xfrm>
            <a:off x="1927287" y="0"/>
            <a:ext cx="7216713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entury Gothic"/>
              <a:buNone/>
              <a:defRPr b="0" i="0" sz="2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457200" y="1333500"/>
            <a:ext cx="8229600" cy="3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docs.google.com/document/d/1t1evSU9P6x4-Eh4TTgQop86o6IZluB6B8D4e4ncN5HE/edit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1"/>
          <p:cNvSpPr txBox="1"/>
          <p:nvPr>
            <p:ph type="ctrTitle"/>
          </p:nvPr>
        </p:nvSpPr>
        <p:spPr>
          <a:xfrm>
            <a:off x="685800" y="3234269"/>
            <a:ext cx="7772400" cy="11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r>
              <a:rPr b="1" lang="en-US">
                <a:solidFill>
                  <a:schemeClr val="dk1"/>
                </a:solidFill>
              </a:rPr>
              <a:t>2021-22 School Site Council</a:t>
            </a:r>
            <a:endParaRPr b="1" i="1" sz="2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entury Gothic"/>
              <a:buNone/>
            </a:pPr>
            <a:r>
              <a:t/>
            </a:r>
            <a:endParaRPr b="1" i="1" sz="2400" u="none" cap="none" strike="noStrike"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6" name="Google Shape;276;p51"/>
          <p:cNvSpPr txBox="1"/>
          <p:nvPr>
            <p:ph idx="1" type="subTitle"/>
          </p:nvPr>
        </p:nvSpPr>
        <p:spPr>
          <a:xfrm>
            <a:off x="1371600" y="4851399"/>
            <a:ext cx="64008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0"/>
          <p:cNvSpPr txBox="1"/>
          <p:nvPr>
            <p:ph type="title"/>
          </p:nvPr>
        </p:nvSpPr>
        <p:spPr>
          <a:xfrm>
            <a:off x="355275" y="59050"/>
            <a:ext cx="8547000" cy="5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Elementary &amp; </a:t>
            </a:r>
            <a:r>
              <a:rPr lang="en-US" sz="2400"/>
              <a:t>Secondary</a:t>
            </a:r>
            <a:r>
              <a:rPr lang="en-US" sz="2400"/>
              <a:t> School Emergency Funds ESSER </a:t>
            </a:r>
            <a:endParaRPr sz="2400"/>
          </a:p>
        </p:txBody>
      </p:sp>
      <p:sp>
        <p:nvSpPr>
          <p:cNvPr id="336" name="Google Shape;336;p60"/>
          <p:cNvSpPr/>
          <p:nvPr>
            <p:ph idx="2" type="chart"/>
          </p:nvPr>
        </p:nvSpPr>
        <p:spPr>
          <a:xfrm>
            <a:off x="355277" y="782804"/>
            <a:ext cx="8547000" cy="4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</a:rPr>
              <a:t>Purpose: </a:t>
            </a:r>
            <a:r>
              <a:rPr b="1" i="1" lang="en-US" sz="1600">
                <a:solidFill>
                  <a:srgbClr val="000000"/>
                </a:solidFill>
              </a:rPr>
              <a:t>to address students’ academic, social, emotional, and mental health needs, as well as any opportunity gaps that existed before, and were worsened by, the COVID-19 pandemic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</a:rPr>
              <a:t>CAHS plans to use funds to </a:t>
            </a:r>
            <a:endParaRPr sz="1700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</a:pPr>
            <a:r>
              <a:rPr lang="en-US" sz="1700">
                <a:solidFill>
                  <a:srgbClr val="000000"/>
                </a:solidFill>
              </a:rPr>
              <a:t>supply school with PPE</a:t>
            </a:r>
            <a:endParaRPr sz="1700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</a:rPr>
              <a:t>support loss of learning due to the pandemic</a:t>
            </a:r>
            <a:endParaRPr sz="1700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</a:rPr>
              <a:t>support student mental health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</a:rPr>
              <a:t>Specifically we will: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en-US" sz="1700">
                <a:solidFill>
                  <a:srgbClr val="000000"/>
                </a:solidFill>
              </a:rPr>
              <a:t>Hire additional instructional roles to provide adequate coverage and instructional staffing - Academic Interventionist, </a:t>
            </a:r>
            <a:r>
              <a:rPr lang="en-US" sz="1700">
                <a:solidFill>
                  <a:srgbClr val="000000"/>
                </a:solidFill>
              </a:rPr>
              <a:t>Associate</a:t>
            </a:r>
            <a:r>
              <a:rPr lang="en-US" sz="1700">
                <a:solidFill>
                  <a:srgbClr val="000000"/>
                </a:solidFill>
              </a:rPr>
              <a:t> Teachers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en-US" sz="1700">
                <a:solidFill>
                  <a:srgbClr val="000000"/>
                </a:solidFill>
              </a:rPr>
              <a:t>Hire additional operational roles to provide support for operation of safe schools 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en-US" sz="1700">
                <a:solidFill>
                  <a:srgbClr val="000000"/>
                </a:solidFill>
              </a:rPr>
              <a:t>Conduct COVID-19 Testing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en-US" sz="1700">
                <a:solidFill>
                  <a:srgbClr val="000000"/>
                </a:solidFill>
              </a:rPr>
              <a:t>Increase Custodial Costs</a:t>
            </a:r>
            <a:endParaRPr sz="120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1"/>
          <p:cNvSpPr txBox="1"/>
          <p:nvPr>
            <p:ph type="title"/>
          </p:nvPr>
        </p:nvSpPr>
        <p:spPr>
          <a:xfrm>
            <a:off x="355275" y="59050"/>
            <a:ext cx="8547000" cy="5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Boys and Girls Club ASSETs Grant</a:t>
            </a:r>
            <a:endParaRPr/>
          </a:p>
        </p:txBody>
      </p:sp>
      <p:sp>
        <p:nvSpPr>
          <p:cNvPr id="342" name="Google Shape;342;p61"/>
          <p:cNvSpPr/>
          <p:nvPr>
            <p:ph idx="2" type="chart"/>
          </p:nvPr>
        </p:nvSpPr>
        <p:spPr>
          <a:xfrm>
            <a:off x="355277" y="782804"/>
            <a:ext cx="8547000" cy="4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Mark Washbush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2"/>
          <p:cNvSpPr txBox="1"/>
          <p:nvPr>
            <p:ph type="title"/>
          </p:nvPr>
        </p:nvSpPr>
        <p:spPr>
          <a:xfrm>
            <a:off x="355275" y="59050"/>
            <a:ext cx="8547000" cy="5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Meeting #2</a:t>
            </a:r>
            <a:endParaRPr/>
          </a:p>
        </p:txBody>
      </p:sp>
      <p:sp>
        <p:nvSpPr>
          <p:cNvPr id="348" name="Google Shape;348;p62"/>
          <p:cNvSpPr/>
          <p:nvPr>
            <p:ph idx="2" type="chart"/>
          </p:nvPr>
        </p:nvSpPr>
        <p:spPr>
          <a:xfrm>
            <a:off x="355277" y="782804"/>
            <a:ext cx="8547000" cy="4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</a:rPr>
              <a:t>When will we meet? What time?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</a:rPr>
              <a:t>Ms. K’s proposal: 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</a:rPr>
              <a:t>November 9th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</a:rPr>
              <a:t>November 15th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</a:rPr>
              <a:t>November 16th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</a:rPr>
              <a:t>November 17th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3"/>
          <p:cNvSpPr txBox="1"/>
          <p:nvPr>
            <p:ph type="title"/>
          </p:nvPr>
        </p:nvSpPr>
        <p:spPr>
          <a:xfrm>
            <a:off x="355275" y="59050"/>
            <a:ext cx="8547000" cy="5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Upcoming School Events</a:t>
            </a:r>
            <a:endParaRPr/>
          </a:p>
        </p:txBody>
      </p:sp>
      <p:sp>
        <p:nvSpPr>
          <p:cNvPr id="354" name="Google Shape;354;p63"/>
          <p:cNvSpPr/>
          <p:nvPr>
            <p:ph idx="2" type="chart"/>
          </p:nvPr>
        </p:nvSpPr>
        <p:spPr>
          <a:xfrm>
            <a:off x="355277" y="782804"/>
            <a:ext cx="8547000" cy="4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36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Charla con Ms. K 10/25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Family Conferences 10/25 - 10/29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Spirit Week </a:t>
            </a:r>
            <a:r>
              <a:rPr lang="en-US" sz="2200">
                <a:solidFill>
                  <a:schemeClr val="dk1"/>
                </a:solidFill>
              </a:rPr>
              <a:t> 10/25 - 10/29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Vaccination Clinic 10/28 1-6pm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Expo Night 11/4</a:t>
            </a:r>
            <a:endParaRPr sz="2200"/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4"/>
          <p:cNvSpPr txBox="1"/>
          <p:nvPr>
            <p:ph type="title"/>
          </p:nvPr>
        </p:nvSpPr>
        <p:spPr>
          <a:xfrm>
            <a:off x="375300" y="-8"/>
            <a:ext cx="8393400" cy="9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Public Comment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2"/>
          <p:cNvSpPr txBox="1"/>
          <p:nvPr>
            <p:ph type="title"/>
          </p:nvPr>
        </p:nvSpPr>
        <p:spPr>
          <a:xfrm>
            <a:off x="355275" y="59050"/>
            <a:ext cx="8547000" cy="5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82" name="Google Shape;282;p52"/>
          <p:cNvSpPr/>
          <p:nvPr>
            <p:ph idx="2" type="chart"/>
          </p:nvPr>
        </p:nvSpPr>
        <p:spPr>
          <a:xfrm>
            <a:off x="355277" y="782804"/>
            <a:ext cx="8547000" cy="4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AutoNum type="arabicPeriod"/>
            </a:pPr>
            <a:r>
              <a:rPr lang="en-US" sz="2400">
                <a:solidFill>
                  <a:srgbClr val="000000"/>
                </a:solidFill>
              </a:rPr>
              <a:t>Welcome &amp; Check-in 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AutoNum type="arabicPeriod"/>
            </a:pPr>
            <a:r>
              <a:rPr lang="en-US" sz="2400">
                <a:solidFill>
                  <a:srgbClr val="000000"/>
                </a:solidFill>
              </a:rPr>
              <a:t>What is SSC &amp; Assigning Roles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AutoNum type="arabicPeriod"/>
            </a:pPr>
            <a:r>
              <a:rPr lang="en-US" sz="2400">
                <a:solidFill>
                  <a:srgbClr val="000000"/>
                </a:solidFill>
              </a:rPr>
              <a:t>Approve ESSER Plan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AutoNum type="arabicPeriod"/>
            </a:pPr>
            <a:r>
              <a:rPr lang="en-US" sz="2400">
                <a:solidFill>
                  <a:srgbClr val="000000"/>
                </a:solidFill>
              </a:rPr>
              <a:t>Boys &amp; Girls Club Grant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AutoNum type="arabicPeriod"/>
            </a:pPr>
            <a:r>
              <a:rPr lang="en-US" sz="2400">
                <a:solidFill>
                  <a:srgbClr val="000000"/>
                </a:solidFill>
              </a:rPr>
              <a:t>Set Meeting #2 - Date, Time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AutoNum type="arabicPeriod"/>
            </a:pPr>
            <a:r>
              <a:rPr lang="en-US" sz="2400">
                <a:solidFill>
                  <a:srgbClr val="000000"/>
                </a:solidFill>
              </a:rPr>
              <a:t>Upcoming Dates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AutoNum type="arabicPeriod"/>
            </a:pPr>
            <a:r>
              <a:rPr lang="en-US" sz="2400">
                <a:solidFill>
                  <a:srgbClr val="000000"/>
                </a:solidFill>
              </a:rPr>
              <a:t>Public Comment</a:t>
            </a:r>
            <a:endParaRPr sz="24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283" name="Google Shape;28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1950" y="2851638"/>
            <a:ext cx="4762500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1448" y="1936073"/>
            <a:ext cx="2003524" cy="200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3"/>
          <p:cNvSpPr txBox="1"/>
          <p:nvPr>
            <p:ph type="ctrTitle"/>
          </p:nvPr>
        </p:nvSpPr>
        <p:spPr>
          <a:xfrm>
            <a:off x="685800" y="1354675"/>
            <a:ext cx="7988100" cy="25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Introductions (name &amp; role/student)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are you looking forward to at </a:t>
            </a:r>
            <a:r>
              <a:rPr b="1" lang="en-US">
                <a:solidFill>
                  <a:schemeClr val="accent3"/>
                </a:solidFill>
              </a:rPr>
              <a:t>Alpha</a:t>
            </a:r>
            <a:r>
              <a:rPr lang="en-US"/>
              <a:t> this year?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4"/>
          <p:cNvSpPr txBox="1"/>
          <p:nvPr>
            <p:ph type="title"/>
          </p:nvPr>
        </p:nvSpPr>
        <p:spPr>
          <a:xfrm>
            <a:off x="355275" y="59050"/>
            <a:ext cx="8547000" cy="5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School Site Updates</a:t>
            </a:r>
            <a:endParaRPr/>
          </a:p>
        </p:txBody>
      </p:sp>
      <p:sp>
        <p:nvSpPr>
          <p:cNvPr id="295" name="Google Shape;295;p54"/>
          <p:cNvSpPr/>
          <p:nvPr>
            <p:ph idx="2" type="chart"/>
          </p:nvPr>
        </p:nvSpPr>
        <p:spPr>
          <a:xfrm>
            <a:off x="355276" y="782800"/>
            <a:ext cx="4139100" cy="4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Total Students: 504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9th grade - 135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10th grade - 132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11th grade - 122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12th grade -  114</a:t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~90% attendance (goal is 94%)</a:t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Added new classes this year: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AP Chemistry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AP Environmental Science</a:t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Student Government voting took place today!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296" name="Google Shape;296;p54"/>
          <p:cNvSpPr txBox="1"/>
          <p:nvPr/>
        </p:nvSpPr>
        <p:spPr>
          <a:xfrm>
            <a:off x="4569350" y="782800"/>
            <a:ext cx="41955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Following all COVID safety protocols, no outbreaks on campus!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Have hosted 2 vaccination clinics and one more next week!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Contracted with outside group to do on-site PCR testing every Monday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5"/>
          <p:cNvSpPr txBox="1"/>
          <p:nvPr>
            <p:ph type="title"/>
          </p:nvPr>
        </p:nvSpPr>
        <p:spPr>
          <a:xfrm>
            <a:off x="355275" y="59050"/>
            <a:ext cx="8547000" cy="5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55"/>
          <p:cNvSpPr/>
          <p:nvPr>
            <p:ph idx="2" type="chart"/>
          </p:nvPr>
        </p:nvSpPr>
        <p:spPr>
          <a:xfrm>
            <a:off x="355277" y="782804"/>
            <a:ext cx="8547000" cy="4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60" y="0"/>
            <a:ext cx="7567877" cy="5714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/>
          <p:nvPr>
            <p:ph type="title"/>
          </p:nvPr>
        </p:nvSpPr>
        <p:spPr>
          <a:xfrm>
            <a:off x="355275" y="59050"/>
            <a:ext cx="8547000" cy="5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School Site Council Key Topics</a:t>
            </a:r>
            <a:endParaRPr/>
          </a:p>
        </p:txBody>
      </p:sp>
      <p:sp>
        <p:nvSpPr>
          <p:cNvPr id="309" name="Google Shape;309;p56"/>
          <p:cNvSpPr/>
          <p:nvPr>
            <p:ph idx="2" type="chart"/>
          </p:nvPr>
        </p:nvSpPr>
        <p:spPr>
          <a:xfrm>
            <a:off x="355277" y="782804"/>
            <a:ext cx="8547000" cy="4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</a:rPr>
              <a:t>The </a:t>
            </a:r>
            <a:r>
              <a:rPr b="1" lang="en-US" sz="2400">
                <a:solidFill>
                  <a:srgbClr val="000000"/>
                </a:solidFill>
              </a:rPr>
              <a:t>School Site Council (SSC) </a:t>
            </a:r>
            <a:r>
              <a:rPr lang="en-US" sz="2400">
                <a:solidFill>
                  <a:srgbClr val="000000"/>
                </a:solidFill>
              </a:rPr>
              <a:t>is an opportunity for parents, students, and school staff to be involved with decision making at the school. 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</a:rPr>
              <a:t>Main Responsibilities:</a:t>
            </a:r>
            <a:r>
              <a:rPr b="1" lang="en-US" sz="1100">
                <a:solidFill>
                  <a:srgbClr val="000000"/>
                </a:solidFill>
              </a:rPr>
              <a:t> </a:t>
            </a:r>
            <a:endParaRPr b="1"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Char char="●"/>
            </a:pPr>
            <a:r>
              <a:rPr lang="en-US" sz="1400">
                <a:solidFill>
                  <a:srgbClr val="000000"/>
                </a:solidFill>
              </a:rPr>
              <a:t>H</a:t>
            </a:r>
            <a:r>
              <a:rPr lang="en-US" sz="1600">
                <a:solidFill>
                  <a:srgbClr val="000000"/>
                </a:solidFill>
              </a:rPr>
              <a:t>elp develop yearly goals and budget (Local Control Accountability Plan)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●"/>
            </a:pPr>
            <a:r>
              <a:rPr lang="en-US" sz="1600">
                <a:solidFill>
                  <a:srgbClr val="000000"/>
                </a:solidFill>
              </a:rPr>
              <a:t>Monitor the implementation and effectiveness of the plan on an ongoing basis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US" sz="1600">
                <a:solidFill>
                  <a:srgbClr val="000000"/>
                </a:solidFill>
              </a:rPr>
              <a:t>Serve as an advisory team for the Principal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i="1" lang="en-US" sz="1600">
                <a:solidFill>
                  <a:srgbClr val="000000"/>
                </a:solidFill>
              </a:rPr>
              <a:t>Any other goal/objective the SSC collectively decides to take on for the year.</a:t>
            </a:r>
            <a:endParaRPr i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</a:rPr>
              <a:t>Expectations</a:t>
            </a:r>
            <a:endParaRPr b="1" sz="24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●"/>
            </a:pPr>
            <a:r>
              <a:rPr lang="en-US" sz="1600">
                <a:solidFill>
                  <a:srgbClr val="000000"/>
                </a:solidFill>
              </a:rPr>
              <a:t>Attend SSC meetings every 4-6 weeks for approximately one hour.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●"/>
            </a:pPr>
            <a:r>
              <a:rPr lang="en-US" sz="1600">
                <a:solidFill>
                  <a:srgbClr val="000000"/>
                </a:solidFill>
              </a:rPr>
              <a:t>Regularly attend school community events and maintain visibility with all school families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●"/>
            </a:pPr>
            <a:r>
              <a:rPr lang="en-US" sz="1600">
                <a:solidFill>
                  <a:srgbClr val="000000"/>
                </a:solidFill>
              </a:rPr>
              <a:t>Collaborate and team with school leaders and staff to problem-solve school-site issues </a:t>
            </a:r>
            <a:endParaRPr sz="16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7"/>
          <p:cNvSpPr txBox="1"/>
          <p:nvPr>
            <p:ph type="title"/>
          </p:nvPr>
        </p:nvSpPr>
        <p:spPr>
          <a:xfrm>
            <a:off x="355275" y="59050"/>
            <a:ext cx="8547000" cy="5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School Site Council Membership</a:t>
            </a:r>
            <a:endParaRPr/>
          </a:p>
        </p:txBody>
      </p:sp>
      <p:sp>
        <p:nvSpPr>
          <p:cNvPr id="315" name="Google Shape;315;p57"/>
          <p:cNvSpPr/>
          <p:nvPr>
            <p:ph idx="2" type="chart"/>
          </p:nvPr>
        </p:nvSpPr>
        <p:spPr>
          <a:xfrm>
            <a:off x="355277" y="782804"/>
            <a:ext cx="8547000" cy="4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</p:txBody>
      </p:sp>
      <p:sp>
        <p:nvSpPr>
          <p:cNvPr id="316" name="Google Shape;316;p57"/>
          <p:cNvSpPr txBox="1"/>
          <p:nvPr/>
        </p:nvSpPr>
        <p:spPr>
          <a:xfrm>
            <a:off x="228600" y="762000"/>
            <a:ext cx="8698800" cy="3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entury Gothic"/>
                <a:ea typeface="Century Gothic"/>
                <a:cs typeface="Century Gothic"/>
                <a:sym typeface="Century Gothic"/>
              </a:rPr>
              <a:t>THERE IS AN EVEN NUMBER OF SSC MEMBERS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(minimum of 10)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entury Gothic"/>
                <a:ea typeface="Century Gothic"/>
                <a:cs typeface="Century Gothic"/>
                <a:sym typeface="Century Gothic"/>
              </a:rPr>
              <a:t>HALF OF SSC MEMBERSHIP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is school staff (classroom teachers comprise the majority of school staff membership)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entury Gothic"/>
                <a:ea typeface="Century Gothic"/>
                <a:cs typeface="Century Gothic"/>
                <a:sym typeface="Century Gothic"/>
              </a:rPr>
              <a:t>HALF OF SSC MEMBERSHIP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is comprised of parents and/or community members or students (in secondary schools)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Typically: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2 SLT Members - Karpowicz &amp; Yxcot-Nario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3 Teachers - Glassford, Dunham, De La Torre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3 Parents -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2 Students - Student Government President &amp; VP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7" name="Google Shape;31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19" y="2747175"/>
            <a:ext cx="2102225" cy="296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8"/>
          <p:cNvSpPr txBox="1"/>
          <p:nvPr>
            <p:ph type="title"/>
          </p:nvPr>
        </p:nvSpPr>
        <p:spPr>
          <a:xfrm>
            <a:off x="355275" y="59050"/>
            <a:ext cx="8547000" cy="5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Adoption of By-Laws</a:t>
            </a:r>
            <a:endParaRPr sz="3200"/>
          </a:p>
        </p:txBody>
      </p:sp>
      <p:sp>
        <p:nvSpPr>
          <p:cNvPr id="323" name="Google Shape;323;p58"/>
          <p:cNvSpPr/>
          <p:nvPr>
            <p:ph idx="2" type="chart"/>
          </p:nvPr>
        </p:nvSpPr>
        <p:spPr>
          <a:xfrm>
            <a:off x="355277" y="782804"/>
            <a:ext cx="8547000" cy="4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Proposed Bylaws</a:t>
            </a:r>
            <a:endParaRPr sz="2400">
              <a:solidFill>
                <a:srgbClr val="20202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43506">
            <a:off x="3131225" y="1282900"/>
            <a:ext cx="4817825" cy="397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9"/>
          <p:cNvSpPr txBox="1"/>
          <p:nvPr>
            <p:ph type="title"/>
          </p:nvPr>
        </p:nvSpPr>
        <p:spPr>
          <a:xfrm>
            <a:off x="355275" y="59050"/>
            <a:ext cx="8547000" cy="5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School Site Council Membership</a:t>
            </a:r>
            <a:endParaRPr/>
          </a:p>
        </p:txBody>
      </p:sp>
      <p:sp>
        <p:nvSpPr>
          <p:cNvPr id="330" name="Google Shape;330;p59"/>
          <p:cNvSpPr/>
          <p:nvPr>
            <p:ph idx="2" type="chart"/>
          </p:nvPr>
        </p:nvSpPr>
        <p:spPr>
          <a:xfrm>
            <a:off x="355277" y="782804"/>
            <a:ext cx="8547000" cy="4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000000"/>
                </a:solidFill>
              </a:rPr>
              <a:t>The president shall:</a:t>
            </a:r>
            <a:endParaRPr b="1" sz="1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000000"/>
                </a:solidFill>
              </a:rPr>
              <a:t> </a:t>
            </a:r>
            <a:endParaRPr b="1"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entury Gothic"/>
              <a:buChar char="●"/>
            </a:pPr>
            <a:r>
              <a:rPr lang="en-US" sz="1700">
                <a:solidFill>
                  <a:srgbClr val="000000"/>
                </a:solidFill>
              </a:rPr>
              <a:t>Along with the principal, facilitate the SSC meetings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entury Gothic"/>
              <a:buChar char="●"/>
            </a:pPr>
            <a:r>
              <a:rPr lang="en-US" sz="1700">
                <a:solidFill>
                  <a:srgbClr val="000000"/>
                </a:solidFill>
              </a:rPr>
              <a:t>Along with Principal, sign all letters, reports and other communications of the SSC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entury Gothic"/>
              <a:buChar char="●"/>
            </a:pPr>
            <a:r>
              <a:rPr lang="en-US" sz="1700">
                <a:solidFill>
                  <a:srgbClr val="000000"/>
                </a:solidFill>
              </a:rPr>
              <a:t>With Principal, prepare an agenda for each meeting and publicly post the agenda at the school site 72 hours in advance of each SSC meeting.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entury Gothic"/>
              <a:buChar char="●"/>
            </a:pPr>
            <a:r>
              <a:rPr lang="en-US" sz="1700">
                <a:solidFill>
                  <a:srgbClr val="000000"/>
                </a:solidFill>
              </a:rPr>
              <a:t>Perform other such duties as are prescribed by the SSC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</a:rPr>
              <a:t> 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000000"/>
                </a:solidFill>
              </a:rPr>
              <a:t>The vice-president shall:</a:t>
            </a:r>
            <a:endParaRPr b="1" sz="1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</a:rPr>
              <a:t> 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entury Gothic"/>
              <a:buChar char="●"/>
            </a:pPr>
            <a:r>
              <a:rPr lang="en-US" sz="1700">
                <a:solidFill>
                  <a:srgbClr val="000000"/>
                </a:solidFill>
              </a:rPr>
              <a:t>Represent the president in assigned duties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entury Gothic"/>
              <a:buChar char="●"/>
            </a:pPr>
            <a:r>
              <a:rPr lang="en-US" sz="1700">
                <a:solidFill>
                  <a:srgbClr val="000000"/>
                </a:solidFill>
              </a:rPr>
              <a:t>Substitute for the president in his or her absence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entury Gothic"/>
              <a:buChar char="●"/>
            </a:pPr>
            <a:r>
              <a:rPr lang="en-US" sz="1700">
                <a:solidFill>
                  <a:srgbClr val="000000"/>
                </a:solidFill>
              </a:rPr>
              <a:t>Be familiar with the committee’s bylaws, parliamentary procedures and Robert’s Rules of Order.</a:t>
            </a:r>
            <a:endParaRPr sz="1700">
              <a:solidFill>
                <a:srgbClr val="000000"/>
              </a:solidFill>
            </a:endParaRPr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Alpha Public Schools">
      <a:dk1>
        <a:srgbClr val="333333"/>
      </a:dk1>
      <a:lt1>
        <a:srgbClr val="FFFFFF"/>
      </a:lt1>
      <a:dk2>
        <a:srgbClr val="666666"/>
      </a:dk2>
      <a:lt2>
        <a:srgbClr val="F2F2F2"/>
      </a:lt2>
      <a:accent1>
        <a:srgbClr val="FBBD28"/>
      </a:accent1>
      <a:accent2>
        <a:srgbClr val="4EAFB6"/>
      </a:accent2>
      <a:accent3>
        <a:srgbClr val="12C8E8"/>
      </a:accent3>
      <a:accent4>
        <a:srgbClr val="8FD4E4"/>
      </a:accent4>
      <a:accent5>
        <a:srgbClr val="999999"/>
      </a:accent5>
      <a:accent6>
        <a:srgbClr val="333333"/>
      </a:accent6>
      <a:hlink>
        <a:srgbClr val="4EAFB6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Alpha Public Schools">
      <a:dk1>
        <a:srgbClr val="333333"/>
      </a:dk1>
      <a:lt1>
        <a:srgbClr val="FFFFFF"/>
      </a:lt1>
      <a:dk2>
        <a:srgbClr val="666666"/>
      </a:dk2>
      <a:lt2>
        <a:srgbClr val="F2F2F2"/>
      </a:lt2>
      <a:accent1>
        <a:srgbClr val="FBBD28"/>
      </a:accent1>
      <a:accent2>
        <a:srgbClr val="4EAFB6"/>
      </a:accent2>
      <a:accent3>
        <a:srgbClr val="12C8E8"/>
      </a:accent3>
      <a:accent4>
        <a:srgbClr val="8FD4E4"/>
      </a:accent4>
      <a:accent5>
        <a:srgbClr val="999999"/>
      </a:accent5>
      <a:accent6>
        <a:srgbClr val="333333"/>
      </a:accent6>
      <a:hlink>
        <a:srgbClr val="4EAFB6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